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87" r:id="rId2"/>
    <p:sldId id="388" r:id="rId3"/>
    <p:sldId id="389" r:id="rId4"/>
    <p:sldId id="390" r:id="rId5"/>
    <p:sldId id="391" r:id="rId6"/>
    <p:sldId id="398" r:id="rId7"/>
    <p:sldId id="399" r:id="rId8"/>
    <p:sldId id="400" r:id="rId9"/>
    <p:sldId id="401" r:id="rId10"/>
    <p:sldId id="402" r:id="rId11"/>
    <p:sldId id="393" r:id="rId12"/>
    <p:sldId id="394" r:id="rId13"/>
    <p:sldId id="395" r:id="rId14"/>
    <p:sldId id="396" r:id="rId15"/>
    <p:sldId id="397" r:id="rId16"/>
  </p:sldIdLst>
  <p:sldSz cx="9144000" cy="6858000" type="screen4x3"/>
  <p:notesSz cx="6858000" cy="9144000"/>
  <p:embeddedFontLst>
    <p:embeddedFont>
      <p:font typeface="나눔바른고딕" panose="020B0600000101010101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은지" initials="이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9061"/>
    <a:srgbClr val="272123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0" autoAdjust="0"/>
    <p:restoredTop sz="92492" autoAdjust="0"/>
  </p:normalViewPr>
  <p:slideViewPr>
    <p:cSldViewPr>
      <p:cViewPr varScale="1">
        <p:scale>
          <a:sx n="105" d="100"/>
          <a:sy n="105" d="100"/>
        </p:scale>
        <p:origin x="1644" y="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D6ED-C963-4B50-9F1F-BB8223E65EF9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7044-E97B-41F6-9F95-A77DCEFEFD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7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89434" y="4293096"/>
            <a:ext cx="2754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2017114454 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정성민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2018111781 </a:t>
            </a:r>
            <a:r>
              <a:rPr lang="ko-KR" altLang="en-US" sz="14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문혜원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2018113700 </a:t>
            </a:r>
            <a:r>
              <a:rPr lang="ko-KR" altLang="en-US" sz="14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박민진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2015116237 </a:t>
            </a:r>
            <a:r>
              <a:rPr lang="ko-KR" altLang="en-US" sz="14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윤성혁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2564904"/>
            <a:ext cx="6840761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</a:rPr>
              <a:t>시스템 프로그래밍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</a:endParaRPr>
          </a:p>
          <a:p>
            <a:r>
              <a:rPr lang="en-US" altLang="ko-KR" sz="4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4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조 </a:t>
            </a:r>
            <a:r>
              <a:rPr lang="ko-KR" altLang="en-US" sz="4800" b="1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컴퓨터학부</a:t>
            </a:r>
            <a:r>
              <a:rPr lang="ko-KR" altLang="en-US" sz="4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채팅 봇</a:t>
            </a:r>
            <a:endParaRPr lang="en-US" altLang="ko-KR" sz="4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509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주요 코드 설명</a:t>
            </a:r>
            <a:r>
              <a:rPr lang="en-US" altLang="ko-KR" b="1" dirty="0">
                <a:latin typeface="+mj-ea"/>
              </a:rPr>
              <a:t> -server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3593487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코드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설명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A18DA4-A9C1-4931-87B0-67598E15F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72" b="39015"/>
          <a:stretch/>
        </p:blipFill>
        <p:spPr>
          <a:xfrm>
            <a:off x="782470" y="1680387"/>
            <a:ext cx="4452345" cy="4182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B6C739-41CE-4A80-9DDD-14EEAB2C2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550" r="-271"/>
          <a:stretch/>
        </p:blipFill>
        <p:spPr>
          <a:xfrm>
            <a:off x="4248976" y="2276872"/>
            <a:ext cx="4452323" cy="26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3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과제 수행 방법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5004292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과제 수행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방법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154" y="1187206"/>
            <a:ext cx="7629425" cy="5255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/>
              <a:t>역할 분담</a:t>
            </a:r>
            <a:r>
              <a:rPr lang="en-US" altLang="ko-KR" sz="1600" dirty="0"/>
              <a:t>: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코드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윤성혁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문혜원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박민진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텍스트 파일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윤성혁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시연 동영상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문혜원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박민진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보고서 제작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윤성혁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 err="1"/>
              <a:t>피피티</a:t>
            </a:r>
            <a:r>
              <a:rPr lang="ko-KR" altLang="en-US" sz="1600" dirty="0"/>
              <a:t> 제작 </a:t>
            </a:r>
            <a:r>
              <a:rPr lang="en-US" altLang="ko-KR" sz="1600" dirty="0"/>
              <a:t>– </a:t>
            </a:r>
            <a:r>
              <a:rPr lang="ko-KR" altLang="en-US" sz="1600" dirty="0"/>
              <a:t>정성민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발표 </a:t>
            </a:r>
            <a:r>
              <a:rPr lang="en-US" altLang="ko-KR" sz="1600" dirty="0"/>
              <a:t>– </a:t>
            </a:r>
            <a:r>
              <a:rPr lang="ko-KR" altLang="en-US" sz="1600" dirty="0"/>
              <a:t>정성민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윤성혁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과제 수행 중 아쉬웠던 점</a:t>
            </a:r>
            <a:r>
              <a:rPr lang="en-US" altLang="ko-KR" sz="1600" dirty="0"/>
              <a:t>: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조원들 모두 일정이 많아서 자주 모이거나</a:t>
            </a:r>
            <a:r>
              <a:rPr lang="en-US" altLang="ko-KR" sz="1600" dirty="0"/>
              <a:t> </a:t>
            </a:r>
            <a:r>
              <a:rPr lang="ko-KR" altLang="en-US" sz="1600" dirty="0"/>
              <a:t>의사소통을 할 기회가 많이 없었다</a:t>
            </a:r>
            <a:r>
              <a:rPr lang="en-US" altLang="ko-KR" sz="1600" dirty="0"/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깃허브를</a:t>
            </a:r>
            <a:r>
              <a:rPr lang="ko-KR" altLang="en-US" sz="1600" dirty="0"/>
              <a:t> 적극적으로 활용하지 못했다</a:t>
            </a:r>
            <a:r>
              <a:rPr lang="en-US" altLang="ko-KR" sz="1600" dirty="0"/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채팅을 할 때 클라이언트가 말을 보내고 서버를 기다리는 것을 이번에는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 </a:t>
            </a:r>
            <a:r>
              <a:rPr lang="en-US" altLang="ko-KR" sz="1600" dirty="0"/>
              <a:t>sleep()</a:t>
            </a:r>
            <a:r>
              <a:rPr lang="ko-KR" altLang="en-US" sz="1600" dirty="0"/>
              <a:t>함수를 썼는데</a:t>
            </a:r>
            <a:r>
              <a:rPr lang="en-US" altLang="ko-KR" sz="1600" dirty="0"/>
              <a:t>, </a:t>
            </a:r>
            <a:r>
              <a:rPr lang="ko-KR" altLang="en-US" sz="1600" dirty="0"/>
              <a:t>다음에 시간이 된다면 알람을 통해 하고싶다</a:t>
            </a:r>
            <a:r>
              <a:rPr lang="en-US" altLang="ko-KR" sz="1600" dirty="0"/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3593487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코드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설명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828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시연 동영상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5004292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과제 수행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방법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6211960" y="133182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시연 동영상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3593487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코드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설명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2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D369D592-107C-4FF6-B10D-5828117F8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94" y="1537739"/>
            <a:ext cx="8960990" cy="50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기대 효과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5004292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과제 수행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방법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6211960" y="133182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시연 동영상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7622765" y="133182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기대 효과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76420" y="3140968"/>
            <a:ext cx="2763533" cy="288032"/>
          </a:xfrm>
          <a:prstGeom prst="rect">
            <a:avLst/>
          </a:prstGeom>
          <a:solidFill>
            <a:srgbClr val="FDA8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620786" y="3955159"/>
            <a:ext cx="1727077" cy="265929"/>
          </a:xfrm>
          <a:prstGeom prst="rect">
            <a:avLst/>
          </a:prstGeom>
          <a:solidFill>
            <a:srgbClr val="FDA8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5014" y="1765724"/>
            <a:ext cx="7629425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/>
              <a:t>기대 효과</a:t>
            </a:r>
            <a:endParaRPr lang="en-US" altLang="ko-KR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학과 사무실에 가지 않더라도 손쉽게 정보를 얻을 수 있다</a:t>
            </a:r>
            <a:r>
              <a:rPr lang="en-US" altLang="ko-KR" dirty="0"/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외부인</a:t>
            </a:r>
            <a:r>
              <a:rPr lang="en-US" altLang="ko-KR" dirty="0"/>
              <a:t>, </a:t>
            </a:r>
            <a:r>
              <a:rPr lang="ko-KR" altLang="en-US" dirty="0"/>
              <a:t>신입생이 쉽고 빠르게 정보를 얻을 수 있다</a:t>
            </a:r>
            <a:r>
              <a:rPr lang="en-US" altLang="ko-KR" dirty="0"/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중요한 정보를 한곳에 모아 사용자에게 제공할 수 있다</a:t>
            </a:r>
            <a:r>
              <a:rPr lang="en-US" altLang="ko-KR" dirty="0"/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추후 추가 가능한 내용</a:t>
            </a:r>
            <a:endParaRPr lang="en-US" altLang="ko-KR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학생식당 메뉴</a:t>
            </a:r>
            <a:endParaRPr lang="en-US" altLang="ko-KR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강의실 시간표</a:t>
            </a:r>
            <a:endParaRPr lang="en-US" altLang="ko-KR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3593487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코드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설명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040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2909774"/>
            <a:ext cx="3333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Q&amp;A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CrePAS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6</a:t>
            </a:r>
            <a:r>
              <a:rPr lang="en-US" altLang="ko-KR" sz="700" baseline="30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the first session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40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2909774"/>
            <a:ext cx="4176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CrePAS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6</a:t>
            </a:r>
            <a:r>
              <a:rPr lang="en-US" altLang="ko-KR" sz="700" baseline="30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the first session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24944"/>
            <a:ext cx="3333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  <a:ea typeface="나눔바른고딕" panose="020B0603020101020101" pitchFamily="50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1479524"/>
            <a:ext cx="5328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프로그램 소개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기능 소개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코드 설명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과제 수행 방법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시연 동영상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기대 효과</a:t>
            </a:r>
            <a:endParaRPr lang="en-US" altLang="ko-KR" sz="2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CrePAS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6</a:t>
            </a:r>
            <a:r>
              <a:rPr lang="en-US" altLang="ko-KR" sz="700" baseline="30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the first session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5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프로그램 소개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9872" y="4365104"/>
            <a:ext cx="2304256" cy="288032"/>
          </a:xfrm>
          <a:prstGeom prst="rect">
            <a:avLst/>
          </a:prstGeom>
          <a:solidFill>
            <a:srgbClr val="FDA8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001416" y="4363788"/>
            <a:ext cx="1810944" cy="289347"/>
          </a:xfrm>
          <a:prstGeom prst="rect">
            <a:avLst/>
          </a:prstGeom>
          <a:solidFill>
            <a:srgbClr val="FDA8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5014" y="1765724"/>
            <a:ext cx="76294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/>
              <a:t>채팅 봇 </a:t>
            </a:r>
            <a:r>
              <a:rPr lang="en-US" altLang="ko-KR" dirty="0"/>
              <a:t>– </a:t>
            </a:r>
            <a:r>
              <a:rPr lang="ko-KR" altLang="en-US" dirty="0"/>
              <a:t>특정 문자를 입력 받을 경우 미리 정의된 작업을 수행하도록 </a:t>
            </a:r>
            <a:r>
              <a:rPr lang="en-US" altLang="ko-KR" dirty="0"/>
              <a:t>	</a:t>
            </a:r>
            <a:r>
              <a:rPr lang="ko-KR" altLang="en-US" dirty="0"/>
              <a:t>제작된</a:t>
            </a:r>
            <a:r>
              <a:rPr lang="en-US" altLang="ko-KR" dirty="0"/>
              <a:t> </a:t>
            </a:r>
            <a:r>
              <a:rPr lang="ko-KR" altLang="en-US" dirty="0"/>
              <a:t>프로그램이다</a:t>
            </a:r>
            <a:r>
              <a:rPr lang="en-US" altLang="ko-KR" dirty="0"/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채팅 </a:t>
            </a:r>
            <a:r>
              <a:rPr lang="en-US" altLang="ko-KR" dirty="0"/>
              <a:t>- </a:t>
            </a:r>
            <a:r>
              <a:rPr lang="ko-KR" altLang="en-US" dirty="0"/>
              <a:t>네트워크상에서 실시간으로 대화하는 소통 방식이다</a:t>
            </a:r>
            <a:r>
              <a:rPr lang="en-US" altLang="ko-KR" dirty="0"/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컴퓨터 학부 채팅 봇 </a:t>
            </a:r>
            <a:r>
              <a:rPr lang="en-US" altLang="ko-KR" dirty="0"/>
              <a:t>– </a:t>
            </a:r>
            <a:r>
              <a:rPr lang="ko-KR" altLang="en-US" dirty="0"/>
              <a:t>기본적인 채팅 봇 기능 </a:t>
            </a:r>
            <a:r>
              <a:rPr lang="en-US" altLang="ko-KR" dirty="0"/>
              <a:t>+ </a:t>
            </a:r>
            <a:r>
              <a:rPr lang="ko-KR" altLang="en-US" dirty="0"/>
              <a:t>실시간 채팅 기능을</a:t>
            </a:r>
            <a:r>
              <a:rPr lang="en-US" altLang="ko-KR" dirty="0"/>
              <a:t>			</a:t>
            </a:r>
            <a:r>
              <a:rPr lang="ko-KR" altLang="en-US" dirty="0"/>
              <a:t>통해서</a:t>
            </a:r>
            <a:r>
              <a:rPr lang="en-US" altLang="ko-KR" dirty="0"/>
              <a:t> </a:t>
            </a:r>
            <a:r>
              <a:rPr lang="ko-KR" altLang="en-US" dirty="0"/>
              <a:t>궁금증을 효과적으로 해소할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377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기능 소개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49566" y="4734887"/>
            <a:ext cx="1440160" cy="385713"/>
          </a:xfrm>
          <a:prstGeom prst="rect">
            <a:avLst/>
          </a:prstGeom>
          <a:solidFill>
            <a:srgbClr val="FDA8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5014" y="1765724"/>
            <a:ext cx="7629425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/>
              <a:t>다양한 정보를 빠르게 얻을 수 있는 채팅 봇 기능을 통해서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학부 사무실 정보</a:t>
            </a:r>
            <a:r>
              <a:rPr lang="en-US" altLang="ko-KR" dirty="0"/>
              <a:t> (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대표전화</a:t>
            </a:r>
            <a:r>
              <a:rPr lang="en-US" altLang="ko-KR" dirty="0"/>
              <a:t>, </a:t>
            </a:r>
            <a:r>
              <a:rPr lang="ko-KR" altLang="en-US" dirty="0"/>
              <a:t>팩스번호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교수님 정보 </a:t>
            </a:r>
            <a:r>
              <a:rPr lang="en-US" altLang="ko-KR" dirty="0"/>
              <a:t>(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메일 주소</a:t>
            </a:r>
            <a:r>
              <a:rPr lang="en-US" altLang="ko-KR" dirty="0"/>
              <a:t>, </a:t>
            </a:r>
            <a:r>
              <a:rPr lang="ko-KR" altLang="en-US" dirty="0"/>
              <a:t>전공 분야</a:t>
            </a:r>
            <a:r>
              <a:rPr lang="en-US" altLang="ko-KR" dirty="0"/>
              <a:t>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커리큘럼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등 다양한 기능을 사용할 수 있다</a:t>
            </a:r>
            <a:r>
              <a:rPr lang="en-US" altLang="ko-KR" dirty="0"/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실시간 채팅 기능으로 추가적인 문의를 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95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주요 코드 설명</a:t>
            </a:r>
            <a:r>
              <a:rPr lang="en-US" altLang="ko-KR" b="1" dirty="0">
                <a:latin typeface="+mj-ea"/>
              </a:rPr>
              <a:t> -client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3593487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코드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설명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44B92D-B0B0-4985-943C-6A7F80A2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5" y="1459293"/>
            <a:ext cx="5605690" cy="464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주요 코드 설명</a:t>
            </a:r>
            <a:r>
              <a:rPr lang="en-US" altLang="ko-KR" b="1" dirty="0">
                <a:latin typeface="+mj-ea"/>
              </a:rPr>
              <a:t> -client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3593487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코드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설명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E3438A-0EAE-4C46-905F-B0758620E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42"/>
          <a:stretch/>
        </p:blipFill>
        <p:spPr>
          <a:xfrm>
            <a:off x="709054" y="2060848"/>
            <a:ext cx="4456114" cy="33569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0348D2-16CB-4D6D-B918-EC0111A9D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33" r="-2260"/>
          <a:stretch/>
        </p:blipFill>
        <p:spPr>
          <a:xfrm>
            <a:off x="4788024" y="1895101"/>
            <a:ext cx="4548275" cy="352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주요 코드 설명</a:t>
            </a:r>
            <a:r>
              <a:rPr lang="en-US" altLang="ko-KR" b="1" dirty="0">
                <a:latin typeface="+mj-ea"/>
              </a:rPr>
              <a:t> -client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3593487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코드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설명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886FB6-C7F8-40E1-90D6-A887F6B63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" b="52366"/>
          <a:stretch/>
        </p:blipFill>
        <p:spPr>
          <a:xfrm>
            <a:off x="737606" y="2204864"/>
            <a:ext cx="4773296" cy="32666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892FB3-0301-4C96-A0F6-D2CA3DC72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00" r="-1067"/>
          <a:stretch/>
        </p:blipFill>
        <p:spPr>
          <a:xfrm>
            <a:off x="4860032" y="2051703"/>
            <a:ext cx="4845375" cy="35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주요 코드 설명</a:t>
            </a:r>
            <a:r>
              <a:rPr lang="en-US" altLang="ko-KR" b="1" dirty="0">
                <a:latin typeface="+mj-ea"/>
              </a:rPr>
              <a:t> -server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3593487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코드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설명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2D4EDC-5A2F-42AC-82AF-B7E9FF29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52" y="1309280"/>
            <a:ext cx="5654788" cy="55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2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5014" y="893373"/>
            <a:ext cx="2618473" cy="31227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주요 코드 설명</a:t>
            </a:r>
            <a:r>
              <a:rPr lang="en-US" altLang="ko-KR" b="1" dirty="0">
                <a:latin typeface="+mj-ea"/>
              </a:rPr>
              <a:t> -server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975014" y="10816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프로그램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2385819" y="114753"/>
            <a:ext cx="141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기능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126" y="5016321"/>
            <a:ext cx="1280758" cy="145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F56A1-EBE6-45CE-A388-603070F206EF}"/>
              </a:ext>
            </a:extLst>
          </p:cNvPr>
          <p:cNvSpPr txBox="1"/>
          <p:nvPr/>
        </p:nvSpPr>
        <p:spPr>
          <a:xfrm>
            <a:off x="3593487" y="25460"/>
            <a:ext cx="141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코드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설명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24BE24-4573-4ECA-AEE6-A74F3D420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" b="45786"/>
          <a:stretch/>
        </p:blipFill>
        <p:spPr>
          <a:xfrm>
            <a:off x="787038" y="1625251"/>
            <a:ext cx="3911599" cy="3717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B40EBC-C396-42AC-B191-73B17370D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00" r="590"/>
          <a:stretch/>
        </p:blipFill>
        <p:spPr>
          <a:xfrm>
            <a:off x="4343980" y="2057770"/>
            <a:ext cx="3911525" cy="28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3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402</Words>
  <Application>Microsoft Office PowerPoint</Application>
  <PresentationFormat>화면 슬라이드 쇼(4:3)</PresentationFormat>
  <Paragraphs>134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문 혜원</cp:lastModifiedBy>
  <cp:revision>237</cp:revision>
  <dcterms:created xsi:type="dcterms:W3CDTF">2013-09-05T09:43:46Z</dcterms:created>
  <dcterms:modified xsi:type="dcterms:W3CDTF">2019-12-19T08:39:52Z</dcterms:modified>
</cp:coreProperties>
</file>